
<file path=[Content_Types].xml><?xml version="1.0" encoding="utf-8"?>
<Types xmlns="http://schemas.openxmlformats.org/package/2006/content-types">
  <Default Extension="bmp" ContentType="image/bmp"/>
  <Default Extension="png" ContentType="image/png"/>
  <Default Extension="mpg" ContentType="video/mpe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61" r:id="rId6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-522" y="-78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bmp>
</file>

<file path=ppt/media/image2.png>
</file>

<file path=ppt/media/image3.jpeg>
</file>

<file path=ppt/media/image4.png>
</file>

<file path=ppt/media/image5.jpg>
</file>

<file path=ppt/media/image6.png>
</file>

<file path=ppt/media/media1.wmv>
</file>

<file path=ppt/media/media2.m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939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69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557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0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0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512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755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061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7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28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63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bm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CBE83-0990-4204-A4FD-D61AC74F3993}" type="datetimeFigureOut">
              <a:rPr lang="en-US" smtClean="0"/>
              <a:t>4/30/2010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54CD4-42B2-4411-8A4F-A101DF037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59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g"/><Relationship Id="rId1" Type="http://schemas.microsoft.com/office/2007/relationships/media" Target="../media/media2.mp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icrosoft _Natal_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571" y="952500"/>
            <a:ext cx="8458200" cy="379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37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Utilities\Morphing\Updated\Presentation\microsoft_surfa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412" y="342900"/>
            <a:ext cx="6391275" cy="4968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40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Utilities\Morphing\Updated\Presentation\hardware\smokedemo_s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19100"/>
            <a:ext cx="7207250" cy="4775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049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4254500"/>
            <a:ext cx="7772400" cy="1225021"/>
          </a:xfrm>
        </p:spPr>
        <p:txBody>
          <a:bodyPr>
            <a:noAutofit/>
          </a:bodyPr>
          <a:lstStyle/>
          <a:p>
            <a:r>
              <a:rPr lang="en-US" sz="5400" b="1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Algerian" pitchFamily="82" charset="0"/>
              </a:rPr>
              <a:t>MULTITOUCH </a:t>
            </a:r>
            <a:r>
              <a:rPr lang="en-US" sz="5400" b="1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Algerian" pitchFamily="82" charset="0"/>
              </a:rPr>
              <a:t>POLYGON MORPHING</a:t>
            </a:r>
            <a:endParaRPr lang="en-US" sz="5400" b="1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  <a:latin typeface="Algerian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03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taurant.mp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0" y="952500"/>
            <a:ext cx="8382000" cy="4012037"/>
          </a:xfrm>
        </p:spPr>
      </p:pic>
    </p:spTree>
    <p:extLst>
      <p:ext uri="{BB962C8B-B14F-4D97-AF65-F5344CB8AC3E}">
        <p14:creationId xmlns:p14="http://schemas.microsoft.com/office/powerpoint/2010/main" val="410708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</Words>
  <Application>Microsoft Office PowerPoint</Application>
  <PresentationFormat>On-screen Show (16:10)</PresentationFormat>
  <Paragraphs>1</Paragraphs>
  <Slides>5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MULTITOUCH POLYGON MORPHING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MULTITOUCH POLYGON MORPHING</dc:title>
  <dc:creator>S7</dc:creator>
  <cp:lastModifiedBy>S7</cp:lastModifiedBy>
  <cp:revision>9</cp:revision>
  <dcterms:created xsi:type="dcterms:W3CDTF">2010-04-29T10:50:02Z</dcterms:created>
  <dcterms:modified xsi:type="dcterms:W3CDTF">2010-04-30T03:56:01Z</dcterms:modified>
</cp:coreProperties>
</file>

<file path=docProps/thumbnail.jpeg>
</file>